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8" r:id="rId3"/>
    <p:sldId id="299" r:id="rId4"/>
    <p:sldId id="286" r:id="rId5"/>
    <p:sldId id="272" r:id="rId6"/>
    <p:sldId id="256" r:id="rId7"/>
    <p:sldId id="302" r:id="rId8"/>
    <p:sldId id="300" r:id="rId9"/>
    <p:sldId id="277" r:id="rId10"/>
    <p:sldId id="273" r:id="rId12"/>
    <p:sldId id="274" r:id="rId13"/>
    <p:sldId id="275" r:id="rId14"/>
    <p:sldId id="276" r:id="rId15"/>
    <p:sldId id="259" r:id="rId16"/>
    <p:sldId id="260" r:id="rId17"/>
    <p:sldId id="263" r:id="rId18"/>
    <p:sldId id="26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684" y="52"/>
      </p:cViewPr>
      <p:guideLst>
        <p:guide orient="horz" pos="16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1CAF-3750-40A7-8217-510EB7AA3C8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D5FDD-2CA8-4E1B-BF76-15A7E77784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2CB17-336C-4389-BAAF-8D0DF0F3816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05BC-A869-428B-86D0-9E3B34FE5C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microsoft.com/office/2007/relationships/media" Target="../media/media3.mp4"/><Relationship Id="rId1" Type="http://schemas.openxmlformats.org/officeDocument/2006/relationships/video" Target="../media/media3.mp4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GIF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9" descr="POINSET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85734" y="-45019"/>
            <a:ext cx="1142999" cy="137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9" descr="POINSET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7151"/>
            <a:ext cx="1752600" cy="11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2012" y="2927747"/>
            <a:ext cx="686767" cy="164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3866" y="1241822"/>
            <a:ext cx="53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1" descr="C:\Users\ASUS\Downloads\IMG_398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11"/>
            <a:ext cx="4637509" cy="5060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44291" y="3749874"/>
            <a:ext cx="4966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ĐẾN DỰ GIỜ  THĂM  LỚP 1A</a:t>
            </a:r>
            <a:endParaRPr lang="en-US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1"/>
          <a:srcRect l="200" t="805" r="401" b="1589"/>
          <a:stretch>
            <a:fillRect/>
          </a:stretch>
        </p:blipFill>
        <p:spPr>
          <a:xfrm>
            <a:off x="-2228" y="1497094"/>
            <a:ext cx="9146228" cy="1942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- ê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25358" y="0"/>
            <a:ext cx="7961442" cy="489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1"/>
          <a:srcRect l="385" t="1708" r="623" b="8632"/>
          <a:stretch>
            <a:fillRect/>
          </a:stretch>
        </p:blipFill>
        <p:spPr>
          <a:xfrm>
            <a:off x="156868" y="1501783"/>
            <a:ext cx="8830264" cy="215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3550"/>
            <a:ext cx="355660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/>
          <p:nvPr/>
        </p:nvSpPr>
        <p:spPr>
          <a:xfrm>
            <a:off x="755577" y="3619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que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kem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2362200" y="361950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43" y="1725386"/>
            <a:ext cx="4233862" cy="31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/>
          <p:nvPr/>
        </p:nvSpPr>
        <p:spPr>
          <a:xfrm>
            <a:off x="685800" y="84397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VNI-Avo" pitchFamily="2" charset="0"/>
                <a:cs typeface="Arial-SGK-TV" pitchFamily="2" charset="0"/>
              </a:rPr>
              <a:t>con tem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209800" y="843975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14" y="1422277"/>
            <a:ext cx="4457700" cy="37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/>
          <p:nvPr/>
        </p:nvSpPr>
        <p:spPr>
          <a:xfrm>
            <a:off x="4214664" y="3619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teâm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traàu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4864968" y="361950"/>
            <a:ext cx="926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70C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563687"/>
            <a:ext cx="2200275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/>
          <p:cNvSpPr/>
          <p:nvPr/>
        </p:nvSpPr>
        <p:spPr>
          <a:xfrm>
            <a:off x="4267200" y="84397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maém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neâm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6077818" y="843975"/>
            <a:ext cx="850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70C0"/>
              </a:solidFill>
              <a:latin typeface="VNI-Avo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8991600" cy="342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38310"/>
            <a:ext cx="5638800" cy="6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553200" y="188595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5000" y="249555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200" y="356235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188595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955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42950"/>
            <a:ext cx="519509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6667" y="13333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755577" y="8191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chua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4064" y="161081"/>
            <a:ext cx="1380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4401" y="819150"/>
            <a:ext cx="2170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taám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eäm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755577" y="12763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que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k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685800" y="175837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VNI-Avo" pitchFamily="2" charset="0"/>
                <a:cs typeface="Arial-SGK-TV" pitchFamily="2" charset="0"/>
              </a:rPr>
              <a:t>con t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4924128" y="12763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</a:t>
            </a:r>
            <a:r>
              <a:rPr lang="en-US" sz="32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traàu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976664" y="175837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maém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2343150"/>
            <a:ext cx="8686800" cy="266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Chôï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queâ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  <a:p>
            <a:pPr algn="just"/>
            <a:r>
              <a:rPr lang="en-US" sz="3200" dirty="0">
                <a:latin typeface="VNI-Avo" pitchFamily="2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theo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chôï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mua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chua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maém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</a:t>
            </a:r>
            <a:r>
              <a:rPr lang="en-US" sz="3200" dirty="0" err="1">
                <a:solidFill>
                  <a:srgbClr val="00B0F0"/>
                </a:solidFill>
                <a:latin typeface="VNI-Avo" pitchFamily="2" charset="0"/>
              </a:rPr>
              <a:t>eâm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Roài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hai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chaùu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tôùi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haøng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rau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quaû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Ñeán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ñaâu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ai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cuõng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vui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veû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chaøo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hoûi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göûi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lôøi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thaêm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dirty="0">
                <a:latin typeface="VNI-Avo" pitchFamily="2" charset="0"/>
              </a:rPr>
              <a:t>.</a:t>
            </a:r>
            <a:endParaRPr lang="en-US" sz="3200" dirty="0">
              <a:latin typeface="VNI-Avo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48051" y="1927623"/>
            <a:ext cx="25908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VNI-Avo" pitchFamily="2" charset="0"/>
              </a:rPr>
              <a:t>  rau sam</a:t>
            </a:r>
            <a:endParaRPr lang="en-US" sz="2400" b="1" dirty="0">
              <a:latin typeface="VNI-Avo" pitchFamily="2" charset="0"/>
            </a:endParaRPr>
          </a:p>
        </p:txBody>
      </p:sp>
      <p:pic>
        <p:nvPicPr>
          <p:cNvPr id="12" name="Picture 59" descr="POINSET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85734" y="-45019"/>
            <a:ext cx="1142999" cy="137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9" descr="POINSET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7151"/>
            <a:ext cx="1752600" cy="11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em 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501" y="4256581"/>
            <a:ext cx="812299" cy="52626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" name="Picture 14" descr="em 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1" y="4241315"/>
            <a:ext cx="812299" cy="541531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8" name="Picture 1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2012" y="2927747"/>
            <a:ext cx="686767" cy="164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3866" y="1241822"/>
            <a:ext cx="53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926106" y="1928329"/>
            <a:ext cx="25908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VNI-Avo" pitchFamily="2" charset="0"/>
              </a:rPr>
              <a:t>   taêm tre</a:t>
            </a:r>
            <a:endParaRPr lang="en-US" sz="2400" b="1" dirty="0">
              <a:latin typeface="VNI-Avo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57873" y="3446714"/>
            <a:ext cx="309294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VNI-Avo" pitchFamily="2" charset="0"/>
              </a:rPr>
              <a:t>  con taèm</a:t>
            </a:r>
            <a:endParaRPr lang="en-US" sz="2400" b="1" dirty="0">
              <a:latin typeface="VNI-Avo" pitchFamily="2" charset="0"/>
            </a:endParaRPr>
          </a:p>
        </p:txBody>
      </p:sp>
      <p:pic>
        <p:nvPicPr>
          <p:cNvPr id="24" name="Picture 2" descr="present-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4706" y="1386660"/>
            <a:ext cx="2573233" cy="152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1c1f5c1e58c2d198a7df2bd06f454b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6862" y="2760979"/>
            <a:ext cx="2795599" cy="18091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7" name="Picture 2" descr="131212hinh-mau-hop-qua-mau-do-dep-m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1384" y="1167414"/>
            <a:ext cx="2827880" cy="203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357313" y="283958"/>
            <a:ext cx="7479953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latin typeface="VNI-Avo" pitchFamily="2" charset="0"/>
              </a:rPr>
              <a:t>Thöù</a:t>
            </a:r>
            <a:r>
              <a:rPr lang="en-US" sz="2100" b="1" dirty="0">
                <a:latin typeface="VNI-Avo" pitchFamily="2" charset="0"/>
              </a:rPr>
              <a:t> saùu</a:t>
            </a:r>
            <a:r>
              <a:rPr lang="en-US" sz="21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100" b="1" dirty="0" err="1">
                <a:latin typeface="VNI-Avo" pitchFamily="2" charset="0"/>
              </a:rPr>
              <a:t>ngaøy</a:t>
            </a:r>
            <a:r>
              <a:rPr lang="en-US" sz="2100" b="1" dirty="0">
                <a:latin typeface="VNI-Avo" pitchFamily="2" charset="0"/>
              </a:rPr>
              <a:t> 19</a:t>
            </a:r>
            <a:r>
              <a:rPr lang="en-US" sz="21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100" b="1" dirty="0">
                <a:latin typeface="VNI-Avo" pitchFamily="2" charset="0"/>
              </a:rPr>
              <a:t>thaùng </a:t>
            </a:r>
            <a:r>
              <a:rPr lang="en-US" sz="2100" b="1" dirty="0">
                <a:solidFill>
                  <a:srgbClr val="C00000"/>
                </a:solidFill>
                <a:latin typeface="VNI-Avo" pitchFamily="2" charset="0"/>
              </a:rPr>
              <a:t>11</a:t>
            </a:r>
            <a:r>
              <a:rPr lang="en-US" sz="2100" b="1" dirty="0">
                <a:latin typeface="VNI-Avo" pitchFamily="2" charset="0"/>
              </a:rPr>
              <a:t> naêm </a:t>
            </a:r>
            <a:r>
              <a:rPr lang="en-US" sz="2100" b="1" dirty="0">
                <a:solidFill>
                  <a:srgbClr val="C00000"/>
                </a:solidFill>
                <a:latin typeface="VNI-Avo" pitchFamily="2" charset="0"/>
              </a:rPr>
              <a:t>2021</a:t>
            </a:r>
            <a:endParaRPr lang="en-US" sz="2100" b="1" dirty="0">
              <a:solidFill>
                <a:srgbClr val="C00000"/>
              </a:solidFill>
              <a:latin typeface="VNI-Avo" pitchFamily="2" charset="0"/>
            </a:endParaRPr>
          </a:p>
          <a:p>
            <a:r>
              <a:rPr lang="en-US" sz="2100" b="1" dirty="0">
                <a:solidFill>
                  <a:srgbClr val="C00000"/>
                </a:solidFill>
                <a:latin typeface="VNI-Avo" pitchFamily="2" charset="0"/>
              </a:rPr>
              <a:t>                       </a:t>
            </a:r>
            <a:r>
              <a:rPr lang="en-US" sz="2100" b="1" u="sng" dirty="0">
                <a:latin typeface="VNI-Avo" pitchFamily="2" charset="0"/>
              </a:rPr>
              <a:t>Tieáng vieät</a:t>
            </a:r>
            <a:r>
              <a:rPr lang="en-US" sz="2100" b="1" dirty="0">
                <a:latin typeface="VNI-Avo" pitchFamily="2" charset="0"/>
              </a:rPr>
              <a:t>:</a:t>
            </a:r>
            <a:endParaRPr lang="en-US" sz="2100" b="1" dirty="0">
              <a:latin typeface="VNI-Avo" pitchFamily="2" charset="0"/>
            </a:endParaRPr>
          </a:p>
        </p:txBody>
      </p:sp>
      <p:pic>
        <p:nvPicPr>
          <p:cNvPr id="28" name="Picture 1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3" y="2290984"/>
            <a:ext cx="658069" cy="15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362" y="938606"/>
            <a:ext cx="510677" cy="12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4856" y="1446610"/>
            <a:ext cx="7729538" cy="130611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195" name="Title 3"/>
          <p:cNvSpPr>
            <a:spLocks noGrp="1"/>
          </p:cNvSpPr>
          <p:nvPr>
            <p:ph type="title"/>
          </p:nvPr>
        </p:nvSpPr>
        <p:spPr>
          <a:xfrm>
            <a:off x="666750" y="1491854"/>
            <a:ext cx="7827169" cy="1270397"/>
          </a:xfrm>
        </p:spPr>
        <p:txBody>
          <a:bodyPr/>
          <a:lstStyle/>
          <a:p>
            <a:pPr algn="ctr" eaLnBrk="1" hangingPunct="1"/>
            <a:r>
              <a:rPr lang="vi-VN" altLang="en-US" sz="4050" dirty="0">
                <a:latin typeface="VNI-Avo" pitchFamily="2" charset="0"/>
                <a:cs typeface="Times New Roman" panose="02020603050405020304" pitchFamily="18" charset="0"/>
              </a:rPr>
              <a:t>Chuû ñeà 1</a:t>
            </a:r>
            <a:r>
              <a:rPr lang="en-US" altLang="vi-VN" sz="4050" dirty="0">
                <a:latin typeface="VNI-Avo" pitchFamily="2" charset="0"/>
                <a:cs typeface="Times New Roman" panose="02020603050405020304" pitchFamily="18" charset="0"/>
              </a:rPr>
              <a:t>3</a:t>
            </a:r>
            <a:r>
              <a:rPr lang="en-US" altLang="en-US" sz="4050" dirty="0">
                <a:latin typeface="VNI-Avo" pitchFamily="2" charset="0"/>
                <a:cs typeface="Times New Roman" panose="02020603050405020304" pitchFamily="18" charset="0"/>
              </a:rPr>
              <a:t>: Thaêm queâ</a:t>
            </a:r>
            <a:endParaRPr lang="en-US" altLang="en-US" sz="405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59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91"/>
            <a:ext cx="1752600" cy="11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9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6796" y="-132754"/>
            <a:ext cx="1314450" cy="157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645444" y="477441"/>
            <a:ext cx="5251847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 err="1">
                <a:latin typeface="VNI-Avo" pitchFamily="2" charset="0"/>
              </a:rPr>
              <a:t>Thöù</a:t>
            </a:r>
            <a:r>
              <a:rPr lang="en-US" sz="2100" b="1" dirty="0">
                <a:latin typeface="VNI-Avo" pitchFamily="2" charset="0"/>
              </a:rPr>
              <a:t> saùu </a:t>
            </a:r>
            <a:r>
              <a:rPr lang="en-US" sz="2100" b="1" dirty="0" err="1">
                <a:latin typeface="VNI-Avo" pitchFamily="2" charset="0"/>
              </a:rPr>
              <a:t>ngaøy</a:t>
            </a:r>
            <a:r>
              <a:rPr lang="en-US" sz="2100" b="1" dirty="0">
                <a:latin typeface="VNI-Avo" pitchFamily="2" charset="0"/>
              </a:rPr>
              <a:t> 19 thaùng 11 naêm 20</a:t>
            </a:r>
            <a:r>
              <a:rPr lang="vi-VN" sz="2100" b="1" dirty="0">
                <a:latin typeface="VNI-Avo" pitchFamily="2" charset="0"/>
              </a:rPr>
              <a:t>2</a:t>
            </a:r>
            <a:r>
              <a:rPr lang="en-US" altLang="vi-VN" sz="2100" b="1" dirty="0">
                <a:latin typeface="VNI-Avo" pitchFamily="2" charset="0"/>
              </a:rPr>
              <a:t>1</a:t>
            </a:r>
            <a:endParaRPr lang="vi-VN" sz="2100" b="1" dirty="0">
              <a:latin typeface="VNI-Avo" pitchFamily="2" charset="0"/>
            </a:endParaRPr>
          </a:p>
          <a:p>
            <a:r>
              <a:rPr lang="vi-VN" sz="2100" b="1" dirty="0">
                <a:latin typeface="VNI-Avo" pitchFamily="2" charset="0"/>
              </a:rPr>
              <a:t>                       </a:t>
            </a:r>
            <a:r>
              <a:rPr lang="vi-VN" sz="2100" b="1" u="sng" dirty="0">
                <a:latin typeface="VNI-Avo" pitchFamily="2" charset="0"/>
              </a:rPr>
              <a:t>Tieáng vieät</a:t>
            </a:r>
            <a:endParaRPr lang="en-US" sz="2100" b="1" u="sng" dirty="0">
              <a:latin typeface="VNI-Avo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4520" y="423461"/>
            <a:ext cx="689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B0F0"/>
                </a:solidFill>
                <a:latin typeface="VNI-Avo" pitchFamily="2" charset="0"/>
              </a:rPr>
              <a:t>Baøi</a:t>
            </a:r>
            <a:r>
              <a:rPr lang="en-US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endParaRPr lang="en-US" b="1" dirty="0">
              <a:solidFill>
                <a:srgbClr val="00B0F0"/>
              </a:solidFill>
              <a:latin typeface="VNI-Avo" pitchFamily="2" charset="0"/>
            </a:endParaRPr>
          </a:p>
          <a:p>
            <a:pPr algn="ctr"/>
            <a:r>
              <a:rPr lang="en-US" b="1" dirty="0">
                <a:solidFill>
                  <a:srgbClr val="00B0F0"/>
                </a:solidFill>
                <a:latin typeface="VNI-Avo" pitchFamily="2" charset="0"/>
              </a:rPr>
              <a:t>2</a:t>
            </a:r>
            <a:endParaRPr lang="en-US" b="1" dirty="0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4075" y="133350"/>
            <a:ext cx="3606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eâm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963" y="4516253"/>
            <a:ext cx="4978637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VNI-Avo" pitchFamily="2" charset="0"/>
              </a:rPr>
              <a:t>N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chua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th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eàm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taám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eäm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traàu</a:t>
            </a:r>
            <a:endParaRPr lang="en-US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6667" y="13333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281243" y="1440588"/>
            <a:ext cx="2136782" cy="58449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755577" y="218618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chua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305850" y="887663"/>
            <a:ext cx="1112175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281243" y="877848"/>
            <a:ext cx="993105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n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4064" y="161081"/>
            <a:ext cx="1380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5165781" y="1448791"/>
            <a:ext cx="2200769" cy="58449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neäm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234401" y="2186186"/>
            <a:ext cx="2170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taám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neäm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6166671" y="878782"/>
            <a:ext cx="1199879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5165781" y="868967"/>
            <a:ext cx="969388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n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6372431" y="2187506"/>
            <a:ext cx="1045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8" name="Rectangle 1"/>
          <p:cNvSpPr/>
          <p:nvPr/>
        </p:nvSpPr>
        <p:spPr>
          <a:xfrm>
            <a:off x="5867400" y="1440311"/>
            <a:ext cx="1045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88" y="2796774"/>
            <a:ext cx="28289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28" y="2762797"/>
            <a:ext cx="4109081" cy="223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10" grpId="0"/>
      <p:bldP spid="11" grpId="0" animBg="1"/>
      <p:bldP spid="12" grpId="0"/>
      <p:bldP spid="13" grpId="0" animBg="1"/>
      <p:bldP spid="14" grpId="0" animBg="1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2750" y="2156251"/>
            <a:ext cx="32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GIẢI LAO</a:t>
            </a:r>
            <a:endParaRPr lang="en-US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bài hát lớp 3- Bài 8- Em yêu Trường em_Tri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08000" y="28575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>
            <a:fillRect/>
          </a:stretch>
        </p:blipFill>
        <p:spPr>
          <a:xfrm>
            <a:off x="1" y="0"/>
            <a:ext cx="8922434" cy="5143500"/>
          </a:xfr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- e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60104" y="0"/>
            <a:ext cx="7502896" cy="509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629</Words>
  <Application>WPS Presentation</Application>
  <PresentationFormat>On-screen Show (16:9)</PresentationFormat>
  <Paragraphs>84</Paragraphs>
  <Slides>16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VNI-Avo</vt:lpstr>
      <vt:lpstr>Arial-SGK-TV</vt:lpstr>
      <vt:lpstr>Segoe Print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Chuû ñeà 13: Thaêm queâ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22</cp:revision>
  <dcterms:created xsi:type="dcterms:W3CDTF">2020-11-23T08:48:00Z</dcterms:created>
  <dcterms:modified xsi:type="dcterms:W3CDTF">2023-02-20T02:11:14Z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F795ACD10C0C4ABB98EFB68B18B689A8</vt:lpwstr>
  </property>
  <property fmtid="{D5CDD505-2E9C-101B-9397-08002B2CF9AE}" pid="3" name="KSOProductBuildVer">
    <vt:lpwstr>1033-11.2.0.11486</vt:lpwstr>
  </property>
</Properties>
</file>