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0" r:id="rId2"/>
    <p:sldId id="310" r:id="rId3"/>
    <p:sldId id="309" r:id="rId4"/>
    <p:sldId id="322" r:id="rId5"/>
    <p:sldId id="420" r:id="rId6"/>
    <p:sldId id="297" r:id="rId7"/>
    <p:sldId id="311" r:id="rId8"/>
    <p:sldId id="312" r:id="rId9"/>
    <p:sldId id="416" r:id="rId10"/>
    <p:sldId id="419" r:id="rId11"/>
    <p:sldId id="319" r:id="rId12"/>
    <p:sldId id="320" r:id="rId13"/>
    <p:sldId id="303" r:id="rId14"/>
    <p:sldId id="285" r:id="rId15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00FF"/>
    <a:srgbClr val="FFBAD7"/>
    <a:srgbClr val="9957B2"/>
    <a:srgbClr val="B5EAD6"/>
    <a:srgbClr val="E2F0CC"/>
    <a:srgbClr val="FF9AA2"/>
    <a:srgbClr val="E8BAB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96441" autoAdjust="0"/>
  </p:normalViewPr>
  <p:slideViewPr>
    <p:cSldViewPr>
      <p:cViewPr varScale="1">
        <p:scale>
          <a:sx n="109" d="100"/>
          <a:sy n="109" d="100"/>
        </p:scale>
        <p:origin x="66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C2302-E23B-4184-B52B-7B590A8BA43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D2AD9-1CA8-4354-AA63-B0B44891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7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108" y="1371600"/>
            <a:ext cx="10467501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107" y="3228536"/>
            <a:ext cx="10471565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914402"/>
            <a:ext cx="2742843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914402"/>
            <a:ext cx="8025355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44" y="1316736"/>
            <a:ext cx="1036185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44" y="2704664"/>
            <a:ext cx="10361851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704088"/>
            <a:ext cx="10971372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920085"/>
            <a:ext cx="538409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920085"/>
            <a:ext cx="538409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704088"/>
            <a:ext cx="10971372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855248"/>
            <a:ext cx="5386216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2561" y="1859758"/>
            <a:ext cx="5388332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21" y="2514600"/>
            <a:ext cx="5386216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514600"/>
            <a:ext cx="5388332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704088"/>
            <a:ext cx="11072958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281" y="514352"/>
            <a:ext cx="3657124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281" y="1676400"/>
            <a:ext cx="3657124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113" y="1676400"/>
            <a:ext cx="681477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0455" y="1108077"/>
            <a:ext cx="7009487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0790" y="5359769"/>
            <a:ext cx="207237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4" y="1176997"/>
            <a:ext cx="2950080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2828785"/>
            <a:ext cx="2946016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198" y="6356351"/>
            <a:ext cx="812694" cy="365125"/>
          </a:xfrm>
        </p:spPr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19" y="1199517"/>
            <a:ext cx="6156159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699" y="5816600"/>
            <a:ext cx="1221581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1240" y="6219826"/>
            <a:ext cx="6349173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99" y="-7144"/>
            <a:ext cx="1221581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1240" y="-7144"/>
            <a:ext cx="6349173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521" y="704088"/>
            <a:ext cx="10971372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521" y="1935480"/>
            <a:ext cx="10971372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B4E734-AFA3-482F-A5CE-88DF2FFC3F6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5537" y="6356351"/>
            <a:ext cx="446981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5024" y="6356351"/>
            <a:ext cx="101586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3" y="202408"/>
            <a:ext cx="12239137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wmf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6381663" y="3481466"/>
            <a:ext cx="3535392" cy="3252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7" y="3481466"/>
            <a:ext cx="3079146" cy="3376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9630333" y="691819"/>
            <a:ext cx="3094250" cy="2705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9567418" y="5224908"/>
            <a:ext cx="2676480" cy="19031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8415" y="668517"/>
            <a:ext cx="9907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THẦY CÔ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DỰ GIỜ TIẾT HỌC TỐT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1263" y="2407083"/>
            <a:ext cx="789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 : TIẾNG VIỆT LỚP 2</a:t>
            </a:r>
          </a:p>
        </p:txBody>
      </p:sp>
      <p:pic>
        <p:nvPicPr>
          <p:cNvPr id="12" name="Picture 4" descr="Trái tim ảnh gif - Website của Nguyễn Thị Tươ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70" y="661780"/>
            <a:ext cx="2336746" cy="24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6806" y="3733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GIÁO VIÊN: ĐINH VĂN DIỆN</a:t>
            </a:r>
          </a:p>
        </p:txBody>
      </p:sp>
    </p:spTree>
    <p:extLst>
      <p:ext uri="{BB962C8B-B14F-4D97-AF65-F5344CB8AC3E}">
        <p14:creationId xmlns:p14="http://schemas.microsoft.com/office/powerpoint/2010/main" val="36319081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2" y="5570491"/>
            <a:ext cx="12816408" cy="114138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468"/>
            <a:ext cx="12171942" cy="148917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" y="6189425"/>
            <a:ext cx="12205100" cy="66812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7" y="3515142"/>
            <a:ext cx="3490778" cy="3119997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1976" y="6046531"/>
            <a:ext cx="637838" cy="639717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449"/>
            <a:ext cx="1181505" cy="1181505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20" y="4315997"/>
            <a:ext cx="7154528" cy="2254965"/>
          </a:xfrm>
          <a:prstGeom prst="rect">
            <a:avLst/>
          </a:prstGeom>
        </p:spPr>
      </p:pic>
      <p:pic>
        <p:nvPicPr>
          <p:cNvPr id="32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8" y="631405"/>
            <a:ext cx="2279507" cy="2279507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6800" y="351270"/>
            <a:ext cx="2263673" cy="226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5614" y="2124467"/>
            <a:ext cx="7567339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8421" y="85494"/>
            <a:ext cx="6695898" cy="576685"/>
          </a:xfrm>
          <a:prstGeom prst="rect">
            <a:avLst/>
          </a:prstGeom>
          <a:noFill/>
        </p:spPr>
        <p:txBody>
          <a:bodyPr wrap="square" lIns="83491" tIns="41746" rIns="83491" bIns="41746" rtlCol="0">
            <a:spAutoFit/>
          </a:bodyPr>
          <a:lstStyle/>
          <a:p>
            <a:pPr algn="ctr" defTabSz="834939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tư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09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11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2022</a:t>
            </a:r>
            <a:endParaRPr lang="en-US" sz="3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3927" y="776278"/>
            <a:ext cx="9195860" cy="792101"/>
          </a:xfrm>
          <a:prstGeom prst="rect">
            <a:avLst/>
          </a:prstGeom>
          <a:noFill/>
        </p:spPr>
        <p:txBody>
          <a:bodyPr wrap="square" lIns="83491" tIns="41746" rIns="83491" bIns="41746" rtlCol="0">
            <a:spAutoFit/>
          </a:bodyPr>
          <a:lstStyle/>
          <a:p>
            <a:pPr algn="ctr" defTabSz="834939">
              <a:defRPr/>
            </a:pP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4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0C04A-5035-4B72-B167-A120922736EA}"/>
              </a:ext>
            </a:extLst>
          </p:cNvPr>
          <p:cNvSpPr txBox="1"/>
          <p:nvPr/>
        </p:nvSpPr>
        <p:spPr>
          <a:xfrm>
            <a:off x="5907540" y="1502811"/>
            <a:ext cx="628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168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006" y="533400"/>
            <a:ext cx="11125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1nhưng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học.Mẹ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trường.Họ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chơi,rồi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1.Có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thơ.Có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đọc,làm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ạ ?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học.Con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-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3" name="Cloud 2"/>
          <p:cNvSpPr/>
          <p:nvPr/>
        </p:nvSpPr>
        <p:spPr>
          <a:xfrm>
            <a:off x="7009606" y="181303"/>
            <a:ext cx="5333206" cy="70419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7350" y="762000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hành.Ở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đó,có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sét,có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tranh.Một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nhà.Ở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khác,các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4.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vòng,cô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không.Cậu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đầu.Người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!Các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168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54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5606" y="852607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208" y="1929825"/>
            <a:ext cx="7589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06" y="4684986"/>
            <a:ext cx="5410785" cy="196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loud 30"/>
          <p:cNvSpPr/>
          <p:nvPr/>
        </p:nvSpPr>
        <p:spPr>
          <a:xfrm>
            <a:off x="3085306" y="2825766"/>
            <a:ext cx="5486400" cy="1488730"/>
          </a:xfrm>
          <a:prstGeom prst="cloud">
            <a:avLst/>
          </a:prstGeom>
          <a:solidFill>
            <a:srgbClr val="FFBA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456A247-2FC4-40D5-9940-FFED17F0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61277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0446" y="2514600"/>
            <a:ext cx="8847148" cy="18305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 descr="Trái tim ảnh gif - Website của Nguyễn Thị Tươ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" y="-228600"/>
            <a:ext cx="1676400" cy="17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ái tim ảnh gif - Website của Nguyễn Thị Tươ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406" y="-381000"/>
            <a:ext cx="1676400" cy="17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rái tim ảnh gif - Website của Nguyễn Thị Tươ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06" y="3124200"/>
            <a:ext cx="1676400" cy="17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0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569250" y="3810000"/>
            <a:ext cx="2754358" cy="2533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6" y="2297978"/>
            <a:ext cx="2159289" cy="1912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06" y="3664742"/>
            <a:ext cx="3202686" cy="2824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05" y="2819401"/>
            <a:ext cx="7391401" cy="3640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5606" y="1049612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6206" y="2158425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 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7033" y="4514671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65732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605" y="3569"/>
            <a:ext cx="11125201" cy="63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4783" y="4724401"/>
            <a:ext cx="3058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5679" y="2590801"/>
            <a:ext cx="3236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3861" y="4644125"/>
            <a:ext cx="3409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resent-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589" y="3926790"/>
            <a:ext cx="3799663" cy="260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1c1f5c1e58c2d198a7df2bd06f454b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560" y="1286286"/>
            <a:ext cx="2912073" cy="2686606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" name="Picture 59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261996" y="404502"/>
            <a:ext cx="1523998" cy="137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9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095" y="301488"/>
            <a:ext cx="1752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em 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7607" y="6184053"/>
            <a:ext cx="621799" cy="521546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" name="Picture 14" descr="em 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5607" y="6184054"/>
            <a:ext cx="586741" cy="521546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7" name="Picture 13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159" y="2798644"/>
            <a:ext cx="53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2806" y="4343400"/>
            <a:ext cx="6858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29006" y="1676400"/>
            <a:ext cx="60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603861" y="301488"/>
            <a:ext cx="74191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VNI-Avo" pitchFamily="2" charset="0"/>
              </a:rPr>
              <a:t>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09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9" t="29057" r="19710" b="52000"/>
          <a:stretch>
            <a:fillRect/>
          </a:stretch>
        </p:blipFill>
        <p:spPr bwMode="auto">
          <a:xfrm>
            <a:off x="2132806" y="914400"/>
            <a:ext cx="1195388" cy="13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131212anh-vector-hop-qua-mau-xan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0654" y="3649007"/>
            <a:ext cx="3657952" cy="23353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2306" y="3810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456A247-2FC4-40D5-9940-FFED17F0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" y="1066800"/>
            <a:ext cx="11734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13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1523206" y="5411135"/>
            <a:ext cx="1572857" cy="144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7" y="4945026"/>
            <a:ext cx="1744312" cy="1912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06" y="4459899"/>
            <a:ext cx="3202686" cy="2824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6" y="1665797"/>
            <a:ext cx="6878100" cy="54254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71006" y="4378504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5606" y="648997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09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6206" y="1777425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9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006" y="533400"/>
            <a:ext cx="11125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: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1nhưng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chơi,rồi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đọc,làm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ạ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-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trường,em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4715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7350" y="762000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đó,có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4.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vòng,cô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không.Cậu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ạ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168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8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8864" y="131601"/>
            <a:ext cx="6837232" cy="576645"/>
          </a:xfrm>
          <a:prstGeom prst="rect">
            <a:avLst/>
          </a:prstGeom>
          <a:noFill/>
        </p:spPr>
        <p:txBody>
          <a:bodyPr wrap="square" lIns="83451" tIns="41726" rIns="83451" bIns="41726" rtlCol="0">
            <a:spAutoFit/>
          </a:bodyPr>
          <a:lstStyle/>
          <a:p>
            <a:pPr algn="ctr" defTabSz="834542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tư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09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11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2022</a:t>
            </a:r>
            <a:endParaRPr lang="en-US" sz="3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3922" y="673767"/>
            <a:ext cx="8828608" cy="792060"/>
          </a:xfrm>
          <a:prstGeom prst="rect">
            <a:avLst/>
          </a:prstGeom>
          <a:noFill/>
        </p:spPr>
        <p:txBody>
          <a:bodyPr wrap="square" lIns="83451" tIns="41726" rIns="83451" bIns="41726" rtlCol="0">
            <a:spAutoFit/>
          </a:bodyPr>
          <a:lstStyle/>
          <a:p>
            <a:pPr algn="ctr" defTabSz="834542">
              <a:defRPr/>
            </a:pP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4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H="1" flipV="1">
            <a:off x="744603" y="1979803"/>
            <a:ext cx="3928389" cy="653579"/>
          </a:xfrm>
          <a:prstGeom prst="rect">
            <a:avLst/>
          </a:prstGeom>
          <a:noFill/>
        </p:spPr>
        <p:txBody>
          <a:bodyPr wrap="square" lIns="83451" tIns="41726" rIns="83451" bIns="41726" rtlCol="0">
            <a:spAutoFit/>
          </a:bodyPr>
          <a:lstStyle/>
          <a:p>
            <a:pPr algn="ctr" defTabSz="834542">
              <a:defRPr/>
            </a:pP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6266972" y="1979797"/>
            <a:ext cx="4296488" cy="653579"/>
          </a:xfrm>
          <a:prstGeom prst="rect">
            <a:avLst/>
          </a:prstGeom>
          <a:noFill/>
        </p:spPr>
        <p:txBody>
          <a:bodyPr wrap="square" lIns="83451" tIns="41726" rIns="83451" bIns="41726" rtlCol="0">
            <a:spAutoFit/>
          </a:bodyPr>
          <a:lstStyle/>
          <a:p>
            <a:pPr algn="ctr" defTabSz="834542">
              <a:defRPr/>
            </a:pP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935381" y="2659769"/>
            <a:ext cx="10106321" cy="721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451" tIns="41726" rIns="83451" bIns="41726"/>
          <a:lstStyle/>
          <a:p>
            <a:pPr defTabSz="834542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7419717" y="2225254"/>
            <a:ext cx="0" cy="4190454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451" tIns="41726" rIns="83451" bIns="41726"/>
          <a:lstStyle/>
          <a:p>
            <a:pPr defTabSz="834542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6828593" y="2870308"/>
            <a:ext cx="4624463" cy="6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4">
              <a:defRPr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húi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3136" y="2887206"/>
            <a:ext cx="10493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7540" y="1502811"/>
            <a:ext cx="628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168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3873" y="2777209"/>
            <a:ext cx="44955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GB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500" dirty="0" err="1"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GB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500" dirty="0" err="1">
                <a:latin typeface="Times New Roman" pitchFamily="18" charset="0"/>
                <a:cs typeface="Times New Roman" pitchFamily="18" charset="0"/>
              </a:rPr>
              <a:t>húi</a:t>
            </a:r>
            <a:r>
              <a:rPr lang="en-GB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5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GB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500" dirty="0" err="1">
                <a:latin typeface="Times New Roman" pitchFamily="18" charset="0"/>
                <a:cs typeface="Times New Roman" pitchFamily="18" charset="0"/>
              </a:rPr>
              <a:t>ráp</a:t>
            </a:r>
            <a:endParaRPr lang="en-GB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53" y="2796552"/>
            <a:ext cx="1275969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737" y="3689621"/>
            <a:ext cx="678930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ạ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953" y="4097471"/>
            <a:ext cx="65707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Times New Roman" pitchFamily="18" charset="0"/>
                <a:cs typeface="Times New Roman" pitchFamily="18" charset="0"/>
              </a:rPr>
              <a:t>-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7953" y="4721065"/>
            <a:ext cx="7160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3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14A47-3B18-4985-B184-E6D7178B296E}"/>
              </a:ext>
            </a:extLst>
          </p:cNvPr>
          <p:cNvSpPr txBox="1"/>
          <p:nvPr/>
        </p:nvSpPr>
        <p:spPr>
          <a:xfrm flipH="1">
            <a:off x="2818606" y="4737881"/>
            <a:ext cx="152219" cy="6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B5616-05C7-47CB-8519-546A6D074E3F}"/>
              </a:ext>
            </a:extLst>
          </p:cNvPr>
          <p:cNvSpPr txBox="1"/>
          <p:nvPr/>
        </p:nvSpPr>
        <p:spPr>
          <a:xfrm>
            <a:off x="7026949" y="4779045"/>
            <a:ext cx="309660" cy="6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565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3" grpId="0"/>
      <p:bldP spid="4" grpId="0"/>
      <p:bldP spid="7" grpId="0"/>
      <p:bldP spid="14" grpId="0"/>
      <p:bldP spid="20" grpId="0"/>
      <p:bldP spid="8" grpId="0"/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1148</TotalTime>
  <Words>751</Words>
  <Application>Microsoft Office PowerPoint</Application>
  <PresentationFormat>Custom</PresentationFormat>
  <Paragraphs>77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Microsoft YaHei</vt:lpstr>
      <vt:lpstr>Arial</vt:lpstr>
      <vt:lpstr>Calibri</vt:lpstr>
      <vt:lpstr>Constantia</vt:lpstr>
      <vt:lpstr>Times New Roman</vt:lpstr>
      <vt:lpstr>VNI-Avo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Bức tranh bàn tay</dc:title>
  <dc:creator>Huy Duẩn</dc:creator>
  <cp:lastModifiedBy>Admin</cp:lastModifiedBy>
  <cp:revision>216</cp:revision>
  <dcterms:created xsi:type="dcterms:W3CDTF">2021-07-17T05:33:41Z</dcterms:created>
  <dcterms:modified xsi:type="dcterms:W3CDTF">2023-02-20T02:02:28Z</dcterms:modified>
</cp:coreProperties>
</file>